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62FD-2CA6-43AB-9370-CE098CDF8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86200-3E54-4146-9CCE-0D8A168D3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0EB1-CFE9-447E-897D-034BA7D8F443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A505E5-F3AA-4B82-9F4A-CDAF3C50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0C977-3BED-43CD-A9A9-6185D8300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32DE-0245-4851-9370-5C4F72A9F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6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94E006-32B1-43B5-ADE3-2D05FA216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0C350-A8ED-4D60-B977-1956656EC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57D8F-1AF8-4911-B171-B83E07DFF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F0EB1-CFE9-447E-897D-034BA7D8F443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19560-3AEA-4E65-9CBF-D22661B3E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4062E-8E50-4D9E-9A9B-94F92F5F6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732DE-0245-4851-9370-5C4F72A9F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8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1640D2-61B8-4D3D-AA1E-942EE538A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>
                <a:latin typeface="Times New Roman" panose="02020603050405020304" pitchFamily="18" charset="0"/>
                <a:cs typeface="Times New Roman" panose="02020603050405020304" pitchFamily="18" charset="0"/>
              </a:rPr>
              <a:t>МОНГОЛ ОРНЫ ХҮЛЭМЖИЙН ХИЙН ТАРХАЛТ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A5188A-5C5F-4D10-8537-1B127F54CF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38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5610AA-CF49-49F3-A5FD-466DDFCF9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16BB3-2AC3-40B0-8B1D-01CAC7AE2F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95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D0FCB3-91C0-4247-8EBD-E41C8FC69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3D0A83-7D3C-4068-8832-EE4D93702A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90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3EC4A2-1B56-4E51-B2AC-5716D2FD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F01214-0541-4671-8905-1748A027DB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89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C52C7B-D090-4258-A8ED-5C05A0C24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04AF40-0945-43C7-A375-6F062007E6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10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1F583F-93B4-4504-A1E7-38F80822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6430A6-2E44-4B18-9C61-6411495162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10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2CBE48-E058-4463-A1EC-71471BD5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394A8B-E202-4B54-B954-147BDEEC68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93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C3EF70-E627-46DE-A867-F313465B4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Оршил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2577E-C6BB-48D3-87C6-C5E418AC8A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1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4DCAAD-1B97-457F-9E52-A62A6E25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монгол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17598D-E9BB-4B64-BCE0-19652EA7C4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3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53936B-B97D-497E-87A6-6C852A0AB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Хиймэл дагуулын мэдээ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BA697D-2AEA-42FE-BD48-7C3171811B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47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108FD8-6CBF-42A3-8140-78481C9D8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03EEFA-B66C-4330-AA0F-709095671B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61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A9E6C7-A9DB-40CB-9C85-26719076A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Цаг уурын хэмжигдэхүүн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4471D6-6087-430D-850E-31EB32FC41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56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7DD01F-BB85-4877-8256-9A1546645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E35845-A53C-4818-A16F-CD390ABBC0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02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A6F41D-E05B-445C-B2B8-5BDE58A8E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CCB59B-7AF3-44B0-B010-7492E0D072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48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18CBA4-FA1F-4119-85A2-9C0CEDA6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99CECB-1401-4343-A4F3-F50CE8E27C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10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Widescreen</PresentationFormat>
  <Paragraphs>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Times New Roman</vt:lpstr>
      <vt:lpstr>Office Theme</vt:lpstr>
      <vt:lpstr>МОНГОЛ ОРНЫ ХҮЛЭМЖИЙН ХИЙН ТАРХАЛТ</vt:lpstr>
      <vt:lpstr>Оршил</vt:lpstr>
      <vt:lpstr>монгол</vt:lpstr>
      <vt:lpstr>Хиймэл дагуулын мэдээ</vt:lpstr>
      <vt:lpstr>PowerPoint Presentation</vt:lpstr>
      <vt:lpstr>Цаг уурын хэмжигдэхүүн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ОРНЫ ХҮЛЭМЖИЙН ХИЙН ТАРХАЛТ</dc:title>
  <dc:creator>Sainbayar</dc:creator>
  <cp:lastModifiedBy>Sainbayar</cp:lastModifiedBy>
  <cp:revision>1</cp:revision>
  <dcterms:created xsi:type="dcterms:W3CDTF">2023-10-30T07:45:39Z</dcterms:created>
  <dcterms:modified xsi:type="dcterms:W3CDTF">2023-10-30T07:45:39Z</dcterms:modified>
</cp:coreProperties>
</file>